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232169"/>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758321" y="3068960"/>
            <a:ext cx="10201055" cy="369332"/>
          </a:xfrm>
          <a:prstGeom prst="rect">
            <a:avLst/>
          </a:prstGeom>
          <a:noFill/>
        </p:spPr>
        <p:txBody>
          <a:bodyPr wrap="square">
            <a:spAutoFit/>
          </a:bodyPr>
          <a:lstStyle/>
          <a:p>
            <a:r>
              <a:rPr lang="en-US" b="0" i="0" dirty="0">
                <a:solidFill>
                  <a:srgbClr val="000000"/>
                </a:solidFill>
                <a:effectLst/>
                <a:latin typeface="Palatino Linotype" panose="02040502050505030304" pitchFamily="18" charset="0"/>
              </a:rPr>
              <a:t>A cursor allows you to </a:t>
            </a:r>
            <a:r>
              <a:rPr lang="en-US" b="0" i="0" u="none" strike="noStrike" dirty="0">
                <a:effectLst/>
                <a:latin typeface="Palatino Linotype" panose="02040502050505030304" pitchFamily="18" charset="0"/>
              </a:rPr>
              <a:t>iterate </a:t>
            </a:r>
            <a:r>
              <a:rPr lang="en-US" b="0" i="0" dirty="0">
                <a:solidFill>
                  <a:srgbClr val="000000"/>
                </a:solidFill>
                <a:effectLst/>
                <a:latin typeface="Palatino Linotype" panose="02040502050505030304" pitchFamily="18" charset="0"/>
              </a:rPr>
              <a:t>a set of rows returned by a query and process each row individually.</a:t>
            </a:r>
            <a:endParaRPr lang="en-IN"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31671</TotalTime>
  <Words>45027</Words>
  <Application>Microsoft Office PowerPoint</Application>
  <PresentationFormat>Widescreen</PresentationFormat>
  <Paragraphs>5509</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6783</cp:revision>
  <dcterms:created xsi:type="dcterms:W3CDTF">2015-10-09T06:09:34Z</dcterms:created>
  <dcterms:modified xsi:type="dcterms:W3CDTF">2020-08-04T04:16:59Z</dcterms:modified>
</cp:coreProperties>
</file>